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5" r:id="rId3"/>
    <p:sldId id="296" r:id="rId4"/>
    <p:sldId id="272" r:id="rId5"/>
    <p:sldId id="290" r:id="rId6"/>
    <p:sldId id="289" r:id="rId7"/>
    <p:sldId id="276" r:id="rId8"/>
    <p:sldId id="291" r:id="rId9"/>
    <p:sldId id="277" r:id="rId10"/>
    <p:sldId id="293" r:id="rId11"/>
    <p:sldId id="281" r:id="rId12"/>
    <p:sldId id="294" r:id="rId13"/>
    <p:sldId id="279" r:id="rId14"/>
    <p:sldId id="292" r:id="rId15"/>
    <p:sldId id="28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56B8C-9ED1-401A-8022-3A9768DC698A}" type="datetimeFigureOut">
              <a:rPr lang="ru-RU" smtClean="0"/>
              <a:pPr/>
              <a:t>25.02.2025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0B295-98D3-49BC-9AF6-8CCD16A0D63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56B8C-9ED1-401A-8022-3A9768DC698A}" type="datetimeFigureOut">
              <a:rPr lang="ru-RU" smtClean="0"/>
              <a:pPr/>
              <a:t>25.02.2025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0B295-98D3-49BC-9AF6-8CCD16A0D63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56B8C-9ED1-401A-8022-3A9768DC698A}" type="datetimeFigureOut">
              <a:rPr lang="ru-RU" smtClean="0"/>
              <a:pPr/>
              <a:t>25.02.2025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0B295-98D3-49BC-9AF6-8CCD16A0D63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56B8C-9ED1-401A-8022-3A9768DC698A}" type="datetimeFigureOut">
              <a:rPr lang="ru-RU" smtClean="0"/>
              <a:pPr/>
              <a:t>25.02.2025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0B295-98D3-49BC-9AF6-8CCD16A0D63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56B8C-9ED1-401A-8022-3A9768DC698A}" type="datetimeFigureOut">
              <a:rPr lang="ru-RU" smtClean="0"/>
              <a:pPr/>
              <a:t>25.02.2025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0B295-98D3-49BC-9AF6-8CCD16A0D63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56B8C-9ED1-401A-8022-3A9768DC698A}" type="datetimeFigureOut">
              <a:rPr lang="ru-RU" smtClean="0"/>
              <a:pPr/>
              <a:t>25.02.2025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0B295-98D3-49BC-9AF6-8CCD16A0D63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56B8C-9ED1-401A-8022-3A9768DC698A}" type="datetimeFigureOut">
              <a:rPr lang="ru-RU" smtClean="0"/>
              <a:pPr/>
              <a:t>25.02.2025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0B295-98D3-49BC-9AF6-8CCD16A0D63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56B8C-9ED1-401A-8022-3A9768DC698A}" type="datetimeFigureOut">
              <a:rPr lang="ru-RU" smtClean="0"/>
              <a:pPr/>
              <a:t>25.02.2025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0B295-98D3-49BC-9AF6-8CCD16A0D63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56B8C-9ED1-401A-8022-3A9768DC698A}" type="datetimeFigureOut">
              <a:rPr lang="ru-RU" smtClean="0"/>
              <a:pPr/>
              <a:t>25.02.2025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0B295-98D3-49BC-9AF6-8CCD16A0D63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56B8C-9ED1-401A-8022-3A9768DC698A}" type="datetimeFigureOut">
              <a:rPr lang="ru-RU" smtClean="0"/>
              <a:pPr/>
              <a:t>25.02.2025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0B295-98D3-49BC-9AF6-8CCD16A0D63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56B8C-9ED1-401A-8022-3A9768DC698A}" type="datetimeFigureOut">
              <a:rPr lang="ru-RU" smtClean="0"/>
              <a:pPr/>
              <a:t>25.02.2025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0B295-98D3-49BC-9AF6-8CCD16A0D63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alphaModFix amt="36000"/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456B8C-9ED1-401A-8022-3A9768DC698A}" type="datetimeFigureOut">
              <a:rPr lang="ru-RU" smtClean="0"/>
              <a:pPr/>
              <a:t>25.02.2025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00B295-98D3-49BC-9AF6-8CCD16A0D63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2451085"/>
            <a:ext cx="8674554" cy="107721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40" tIns="45720" rIns="91440" bIns="45720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i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«Я счастлив, что родился в России….»</a:t>
            </a:r>
          </a:p>
          <a:p>
            <a:pPr algn="ctr"/>
            <a:r>
              <a:rPr lang="ru-RU" sz="3200" b="1" i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Работа ученых-физиков</a:t>
            </a:r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6191672" y="5517232"/>
            <a:ext cx="2952328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2514600" algn="l"/>
              </a:tabLst>
            </a:pPr>
            <a:endParaRPr lang="ru-RU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2514600" algn="l"/>
              </a:tabLst>
            </a:pPr>
            <a:endParaRPr lang="ru-RU" sz="20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75856" y="6165304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>
              <a:buNone/>
            </a:pPr>
            <a:r>
              <a:rPr lang="ru-RU" sz="4000" dirty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Удостоен Нобелевской премии за открытие сверхтекучести жидкого гелия (1978 год). Разработчик промышленной установки для сжижения газов</a:t>
            </a:r>
            <a:endParaRPr lang="ru-RU" sz="4000" dirty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735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908720"/>
            <a:ext cx="3248961" cy="4606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371600" y="5733256"/>
            <a:ext cx="6400800" cy="1124744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tx1"/>
                </a:solidFill>
              </a:rPr>
              <a:t>Петр </a:t>
            </a:r>
            <a:r>
              <a:rPr lang="ru-RU" sz="4000" b="1" dirty="0" err="1" smtClean="0">
                <a:solidFill>
                  <a:schemeClr val="tx1"/>
                </a:solidFill>
              </a:rPr>
              <a:t>Капица</a:t>
            </a:r>
            <a:endParaRPr lang="ru-RU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>
              <a:buNone/>
            </a:pPr>
            <a:r>
              <a:rPr lang="ru-RU" sz="4000" dirty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Один из создателей первого квантового генератора, серии лазеров. Нобелевский лауреат 1964 года. </a:t>
            </a:r>
            <a:endParaRPr lang="ru-RU" sz="4000" dirty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839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5183560" y="2922622"/>
            <a:ext cx="396044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Николай Басов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60648"/>
            <a:ext cx="4355529" cy="615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5736" y="1412777"/>
            <a:ext cx="554461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>
                <a:solidFill>
                  <a:srgbClr val="333333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Ему принадлежат свыше  500 научных работ и порядка 50 изобретений в области полупроводников, полупроводниковой и квантовой электроники. В частности, создал первый надежно работающий транзистор. Выпускник Ленинградского электротехнического института.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>
                <a:solidFill>
                  <a:srgbClr val="333333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Нобелевский лауреат (2000) 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790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4499992" y="3042251"/>
            <a:ext cx="439248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Жорес Алферов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4664"/>
            <a:ext cx="4211513" cy="5976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855168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ru-RU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ru-RU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М.В. Ломоносов</a:t>
            </a:r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548680"/>
            <a:ext cx="4248472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092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В.В. Петров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 descr="https://yastatic.net/naydex/yandex-search/6VDWEX001/0a5471CLgX_/UKy0ll3XBcjO93nNZ_WvZoWlWN-O9H4T75GeFBuHTn14-rzbhLnJBxumj-zZ-RFP34Ftl6JfYx-S3K4KxfvI9QRvux0RTM4GAeh1xO4_KGDVp9jcjrE6GTM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09" b="9409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7160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5616" y="1700808"/>
            <a:ext cx="720080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Одним из первых нашел практическое применение электромагнитных волн, в том числе для радиосвязи. </a:t>
            </a:r>
          </a:p>
          <a:p>
            <a:pPr algn="ctr"/>
            <a:r>
              <a:rPr lang="ru-RU" sz="3200" dirty="0" smtClean="0"/>
              <a:t>Создал совершенный для своего времени вариант радиоприемника (1895 год).</a:t>
            </a:r>
          </a:p>
          <a:p>
            <a:pPr algn="ctr"/>
            <a:endParaRPr lang="ru-RU" sz="3200" dirty="0"/>
          </a:p>
          <a:p>
            <a:pPr algn="ctr"/>
            <a:endParaRPr lang="ru-RU" sz="2400" dirty="0" smtClean="0"/>
          </a:p>
          <a:p>
            <a:pPr algn="ctr"/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980728"/>
            <a:ext cx="3168352" cy="4490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1" y="5841268"/>
            <a:ext cx="4896544" cy="1188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078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2136339"/>
            <a:ext cx="691276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>
                <a:solidFill>
                  <a:srgbClr val="333333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Ему принадлежит серия глобальных открытий в области ядерной физики. В их числе – создание первого в Европе атомного реактора, первой в СССР атомной бомбы, первой в мире термоядерной бомбы. В 1954 году под его руководством сооружена первая в мире атомная электростанция – </a:t>
            </a:r>
            <a:r>
              <a:rPr lang="ru-RU" sz="2800" dirty="0" err="1">
                <a:solidFill>
                  <a:srgbClr val="333333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Обнинская</a:t>
            </a:r>
            <a:r>
              <a:rPr lang="ru-RU" sz="2800" dirty="0">
                <a:solidFill>
                  <a:srgbClr val="333333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АЭС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2890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53543" y="620688"/>
            <a:ext cx="3474641" cy="4919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540534"/>
            <a:ext cx="6400800" cy="91280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Игорь Курчатов</a:t>
            </a:r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Создатель ракетно-космической техники и практической космонавтики СССР. В числе его основных достижений – запуск первого искусственного спутника Земли (1957 год) и полет первого космонавта планеты Юрия Гагарина (1961 </a:t>
            </a:r>
            <a:r>
              <a:rPr lang="ru-RU" dirty="0" smtClean="0"/>
              <a:t>год)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660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16632"/>
            <a:ext cx="3891555" cy="5519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371600" y="5636568"/>
            <a:ext cx="6400800" cy="1032792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Сергей Королев</a:t>
            </a:r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653</TotalTime>
  <Words>207</Words>
  <Application>Microsoft Office PowerPoint</Application>
  <PresentationFormat>Экран (4:3)</PresentationFormat>
  <Paragraphs>22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Alena</cp:lastModifiedBy>
  <cp:revision>99</cp:revision>
  <dcterms:created xsi:type="dcterms:W3CDTF">2012-12-12T10:29:19Z</dcterms:created>
  <dcterms:modified xsi:type="dcterms:W3CDTF">2025-02-25T03:40:25Z</dcterms:modified>
</cp:coreProperties>
</file>